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568" r:id="rId5"/>
    <p:sldId id="648" r:id="rId6"/>
    <p:sldId id="662" r:id="rId7"/>
    <p:sldId id="663" r:id="rId8"/>
    <p:sldId id="570" r:id="rId9"/>
    <p:sldId id="670" r:id="rId10"/>
    <p:sldId id="684" r:id="rId11"/>
    <p:sldId id="685" r:id="rId12"/>
    <p:sldId id="661" r:id="rId13"/>
    <p:sldId id="671" r:id="rId14"/>
    <p:sldId id="672" r:id="rId15"/>
    <p:sldId id="677" r:id="rId16"/>
    <p:sldId id="669" r:id="rId17"/>
    <p:sldId id="678" r:id="rId18"/>
    <p:sldId id="679" r:id="rId19"/>
    <p:sldId id="680" r:id="rId20"/>
    <p:sldId id="681" r:id="rId21"/>
    <p:sldId id="682" r:id="rId22"/>
    <p:sldId id="68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6448D-1EF5-43A1-9FB7-55819B327A32}" v="17" dt="2022-12-08T14:10:56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1:45:3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24575,'-41'0'0,"-46"1"0,85-1 0,1 0 0,-1 1 0,0-1 0,1 1 0,-1-1 0,0 1 0,1 0 0,-1 0 0,1-1 0,-1 1 0,1 0 0,-1 0 0,1 1 0,0-1 0,-1 0 0,1 0 0,0 1 0,0-1 0,0 0 0,0 1 0,0-1 0,0 1 0,1 0 0,-1-1 0,0 1 0,1 0 0,-1-1 0,1 1 0,0 0 0,-1 3 0,0 6 0,0 1 0,1 0 0,3 20 0,-1-9 0,-2-4 0,0-11 0,0-1 0,0 1 0,1-1 0,0 1 0,3 12 0,-3-18 0,0 0 0,0 0 0,0 0 0,0 0 0,0 0 0,1 0 0,-1 0 0,0 0 0,1-1 0,0 1 0,-1-1 0,1 1 0,0-1 0,0 0 0,0 0 0,0 1 0,0-1 0,0-1 0,0 1 0,0 0 0,0 0 0,0-1 0,0 1 0,3-1 0,11 3 0,0-2 0,16 0 0,-27-1 0,0 0 0,0 0 0,0-1 0,0 1 0,0-1 0,0 0 0,0-1 0,0 0 0,0 1 0,6-5 0,-10 6 0,1-1 0,-1 0 0,0 0 0,1 0 0,-1-1 0,0 1 0,0 0 0,0 0 0,0-1 0,0 1 0,0 0 0,0-1 0,0 1 0,0-1 0,-1 1 0,1-1 0,-1 0 0,1 1 0,-1-1 0,0 0 0,1 1 0,-1-1 0,0 0 0,0 1 0,0-1 0,0 0 0,-1 1 0,1-1 0,0 0 0,-1 1 0,1-1 0,-1 1 0,-1-4 0,1 3 0,-1-1 0,0 1 0,1-1 0,-1 1 0,0 0 0,0 0 0,-1 0 0,1 0 0,0 0 0,-1 1 0,1-1 0,-1 0 0,1 1 0,-1 0 0,0 0 0,0 0 0,1 0 0,-6-1 0,5 2 4,-11-2-278,0 0 0,0-1 1,1-1-1,-15-5 0,16 3-6552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CDFDB-6F10-42E9-8DFA-B82C63D2F23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6BA0-5239-4230-A8F4-AF67CC35AA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16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1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4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97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31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6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79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9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8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78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1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BC7A-FDB3-4AF0-B169-A60E970D70EA}" type="datetimeFigureOut">
              <a:rPr lang="nl-NL" smtClean="0"/>
              <a:t>18-3-2025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E328-2CA5-4151-83E4-EA57439DC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89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FMvLCEN5yU?list=PLf390_hCtSNhQ3xb_cvdMe4ettIouRIW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12zhQNuRY?list=PLf390_hCtSNhQ3xb_cvdMe4ettIouRIW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ExVxHFIJs?list=PLf390_hCtSNhQ3xb_cvdMe4ettIouRIW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epxclzEPUk?list=PLf390_hCtSNhQ3xb_cvdMe4ettIouRIW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tPDmHiEyCY?list=PLf390_hCtSNhQ3xb_cvdMe4ettIouRIW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ath4mbo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Lci0NkzZc?list=PLf390_hCtSNhQ3xb_cvdMe4ettIouRIW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5680" y="2238213"/>
            <a:ext cx="3720639" cy="2381574"/>
          </a:xfrm>
        </p:spPr>
        <p:txBody>
          <a:bodyPr>
            <a:normAutofit fontScale="90000"/>
          </a:bodyPr>
          <a:lstStyle/>
          <a:p>
            <a:pPr algn="ctr"/>
            <a:br>
              <a:rPr lang="nl-NL" sz="3100" dirty="0"/>
            </a:br>
            <a:r>
              <a:rPr lang="nl-NL" b="1" dirty="0"/>
              <a:t>Wiskunde 1-2</a:t>
            </a:r>
            <a:br>
              <a:rPr lang="nl-NL" b="1" dirty="0"/>
            </a:br>
            <a:r>
              <a:rPr lang="nl-NL" b="1" dirty="0"/>
              <a:t> </a:t>
            </a:r>
            <a:br>
              <a:rPr lang="nl-NL" b="1" dirty="0"/>
            </a:br>
            <a:r>
              <a:rPr lang="nl-NL" sz="3100" b="1" dirty="0"/>
              <a:t>MBO 4</a:t>
            </a:r>
            <a:br>
              <a:rPr lang="nl-NL" sz="3100" dirty="0"/>
            </a:br>
            <a:br>
              <a:rPr lang="nl-NL" dirty="0"/>
            </a:br>
            <a:r>
              <a:rPr lang="nl-NL" dirty="0"/>
              <a:t> </a:t>
            </a:r>
            <a:endParaRPr lang="nl-NL" sz="2200" b="1" dirty="0"/>
          </a:p>
        </p:txBody>
      </p:sp>
    </p:spTree>
    <p:extLst>
      <p:ext uri="{BB962C8B-B14F-4D97-AF65-F5344CB8AC3E}">
        <p14:creationId xmlns:p14="http://schemas.microsoft.com/office/powerpoint/2010/main" val="363232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iskunde - Herleiden van machten - Het product van machten">
            <a:hlinkClick r:id="" action="ppaction://media"/>
            <a:extLst>
              <a:ext uri="{FF2B5EF4-FFF2-40B4-BE49-F238E27FC236}">
                <a16:creationId xmlns:a16="http://schemas.microsoft.com/office/drawing/2014/main" id="{186F7910-4B96-7AF7-C4F0-1E7D7AE9FA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281" y="118824"/>
            <a:ext cx="11638344" cy="6575664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0790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iskunde - Herleiden van machten - Gelijksoortige machten">
            <a:hlinkClick r:id="" action="ppaction://media"/>
            <a:extLst>
              <a:ext uri="{FF2B5EF4-FFF2-40B4-BE49-F238E27FC236}">
                <a16:creationId xmlns:a16="http://schemas.microsoft.com/office/drawing/2014/main" id="{93BF2A32-20AF-8FB5-9D51-AECD037759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580" y="144983"/>
            <a:ext cx="11348977" cy="6412172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3177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iskunde - Herleiden van machten - Macht van een macht">
            <a:hlinkClick r:id="" action="ppaction://media"/>
            <a:extLst>
              <a:ext uri="{FF2B5EF4-FFF2-40B4-BE49-F238E27FC236}">
                <a16:creationId xmlns:a16="http://schemas.microsoft.com/office/drawing/2014/main" id="{27AC6B09-6DC0-E8BE-1ED0-86A03765E5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919" y="109014"/>
            <a:ext cx="11655706" cy="6585474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3338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iskunde - Herleiden van machten - Macht van een product">
            <a:hlinkClick r:id="" action="ppaction://media"/>
            <a:extLst>
              <a:ext uri="{FF2B5EF4-FFF2-40B4-BE49-F238E27FC236}">
                <a16:creationId xmlns:a16="http://schemas.microsoft.com/office/drawing/2014/main" id="{085F3EA1-1275-ADE3-49F4-00E447219A8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4603" y="190761"/>
            <a:ext cx="11390700" cy="6435745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2412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iskunde - Herleiden van machten - Machten delen">
            <a:hlinkClick r:id="" action="ppaction://media"/>
            <a:extLst>
              <a:ext uri="{FF2B5EF4-FFF2-40B4-BE49-F238E27FC236}">
                <a16:creationId xmlns:a16="http://schemas.microsoft.com/office/drawing/2014/main" id="{53BF2706-DEAB-8C2F-8644-9D019C23F0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9327" y="210380"/>
            <a:ext cx="11279529" cy="637293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714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0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34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80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61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E19B76-09F0-4F72-B791-6B2D7C53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7283779" cy="1027257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FFFFFF"/>
                </a:solidFill>
              </a:rPr>
              <a:t>Wiskunde MBO ( Alfa College)</a:t>
            </a:r>
            <a:br>
              <a:rPr lang="nl-NL" sz="4000" b="1" dirty="0">
                <a:solidFill>
                  <a:srgbClr val="FFFFFF"/>
                </a:solidFill>
              </a:rPr>
            </a:br>
            <a:endParaRPr lang="nl-NL" sz="40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52EF60-E331-4D75-87B3-CAC47A989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t="-11775" r="530" b="11775"/>
          <a:stretch/>
        </p:blipFill>
        <p:spPr>
          <a:xfrm>
            <a:off x="171081" y="1982183"/>
            <a:ext cx="6683970" cy="335673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63945CD-D221-E795-7A53-2A273F874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0" y="2411915"/>
            <a:ext cx="11787111" cy="29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E4576A-9AD7-4630-BEF4-E3AA6475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44" y="319061"/>
            <a:ext cx="9401827" cy="1415794"/>
          </a:xfrm>
        </p:spPr>
        <p:txBody>
          <a:bodyPr/>
          <a:lstStyle/>
          <a:p>
            <a:r>
              <a:rPr lang="nl-NL" dirty="0">
                <a:latin typeface="+mj-lt"/>
                <a:ea typeface="+mj-ea"/>
                <a:cs typeface="+mj-cs"/>
              </a:rPr>
              <a:t>Lesmateriaal + Programma</a:t>
            </a:r>
          </a:p>
          <a:p>
            <a:pPr lvl="1"/>
            <a:r>
              <a:rPr lang="nl-NL" b="1" dirty="0">
                <a:latin typeface="+mj-lt"/>
                <a:ea typeface="+mj-ea"/>
                <a:cs typeface="+mj-cs"/>
              </a:rPr>
              <a:t>Website: </a:t>
            </a:r>
            <a:r>
              <a:rPr lang="nl-NL" b="1" dirty="0">
                <a:highlight>
                  <a:srgbClr val="FFFF00"/>
                </a:highlight>
                <a:latin typeface="+mj-lt"/>
                <a:ea typeface="+mj-ea"/>
                <a:cs typeface="+mj-cs"/>
                <a:hlinkClick r:id="rId2"/>
              </a:rPr>
              <a:t>math4all</a:t>
            </a:r>
            <a:r>
              <a:rPr lang="nl-NL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077DE81-BA72-4BFE-B4B7-D16C11FBC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532" r="46188" b="86856"/>
          <a:stretch/>
        </p:blipFill>
        <p:spPr>
          <a:xfrm>
            <a:off x="5631180" y="872702"/>
            <a:ext cx="6560820" cy="308511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108A5F9-C3E5-16B7-48F6-A47A31EF1122}"/>
              </a:ext>
            </a:extLst>
          </p:cNvPr>
          <p:cNvGrpSpPr/>
          <p:nvPr/>
        </p:nvGrpSpPr>
        <p:grpSpPr>
          <a:xfrm>
            <a:off x="2707804" y="2088864"/>
            <a:ext cx="5660677" cy="3034282"/>
            <a:chOff x="2296034" y="1944773"/>
            <a:chExt cx="4503218" cy="2376185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9BF9048D-A0E6-8B68-3FB2-52047E09F671}"/>
                </a:ext>
              </a:extLst>
            </p:cNvPr>
            <p:cNvGrpSpPr/>
            <p:nvPr/>
          </p:nvGrpSpPr>
          <p:grpSpPr>
            <a:xfrm>
              <a:off x="2296034" y="1944773"/>
              <a:ext cx="2031020" cy="2308081"/>
              <a:chOff x="2331841" y="1980169"/>
              <a:chExt cx="2031020" cy="2308081"/>
            </a:xfrm>
          </p:grpSpPr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8F91D37B-B9F5-175F-A212-7B4943A514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3246" t="17305" r="50723" b="12057"/>
              <a:stretch/>
            </p:blipFill>
            <p:spPr>
              <a:xfrm>
                <a:off x="2408470" y="2411529"/>
                <a:ext cx="1954391" cy="1876721"/>
              </a:xfrm>
              <a:prstGeom prst="rect">
                <a:avLst/>
              </a:prstGeom>
            </p:spPr>
          </p:pic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FB3EB07-A884-FC2F-73D7-17C7F079CAD9}"/>
                  </a:ext>
                </a:extLst>
              </p:cNvPr>
              <p:cNvSpPr txBox="1"/>
              <p:nvPr/>
            </p:nvSpPr>
            <p:spPr>
              <a:xfrm>
                <a:off x="2331841" y="1980169"/>
                <a:ext cx="127892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000" b="1" dirty="0">
                    <a:latin typeface="+mj-lt"/>
                    <a:ea typeface="+mj-ea"/>
                    <a:cs typeface="+mj-cs"/>
                  </a:rPr>
                  <a:t>Periode 02</a:t>
                </a:r>
                <a:endParaRPr lang="nl-NL" sz="2000" b="1" dirty="0"/>
              </a:p>
            </p:txBody>
          </p:sp>
        </p:grp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C83874A-87B9-4616-F111-327536E8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98" t="18019" r="16046" b="4395"/>
            <a:stretch/>
          </p:blipFill>
          <p:spPr>
            <a:xfrm>
              <a:off x="4603985" y="2362859"/>
              <a:ext cx="2195267" cy="1958099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80BE20C9-035B-5A69-C77B-0E4216FCF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601" y="1489267"/>
            <a:ext cx="7125066" cy="449603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4C78B9F-D4C0-FE34-2094-7B8F0AB004D0}"/>
              </a:ext>
            </a:extLst>
          </p:cNvPr>
          <p:cNvSpPr/>
          <p:nvPr/>
        </p:nvSpPr>
        <p:spPr>
          <a:xfrm>
            <a:off x="3957628" y="3737282"/>
            <a:ext cx="2841585" cy="225706"/>
          </a:xfrm>
          <a:prstGeom prst="rect">
            <a:avLst/>
          </a:prstGeom>
          <a:solidFill>
            <a:schemeClr val="accent1">
              <a:lumMod val="75000"/>
              <a:alpha val="25882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7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240CB4E-98D8-4E97-A467-BE9F57AE43AB}"/>
              </a:ext>
            </a:extLst>
          </p:cNvPr>
          <p:cNvSpPr txBox="1"/>
          <p:nvPr/>
        </p:nvSpPr>
        <p:spPr>
          <a:xfrm>
            <a:off x="2062727" y="2025482"/>
            <a:ext cx="2788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+mj-lt"/>
                <a:ea typeface="+mj-ea"/>
                <a:cs typeface="+mj-cs"/>
              </a:rPr>
              <a:t>Inhoud les 04</a:t>
            </a:r>
            <a:endParaRPr lang="nl-NL" sz="3200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437381-B952-4390-AF93-00A1946AC578}"/>
              </a:ext>
            </a:extLst>
          </p:cNvPr>
          <p:cNvSpPr txBox="1"/>
          <p:nvPr/>
        </p:nvSpPr>
        <p:spPr>
          <a:xfrm>
            <a:off x="2156909" y="3662969"/>
            <a:ext cx="58653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latin typeface="+mj-lt"/>
                <a:ea typeface="+mj-ea"/>
                <a:cs typeface="+mj-cs"/>
              </a:rPr>
              <a:t>Huiswerk: </a:t>
            </a:r>
          </a:p>
          <a:p>
            <a:r>
              <a:rPr lang="nl-NL" sz="3200" b="1" dirty="0">
                <a:latin typeface="+mj-lt"/>
                <a:ea typeface="+mj-ea"/>
                <a:cs typeface="+mj-cs"/>
              </a:rPr>
              <a:t>Opdracht : 39 t/m 50</a:t>
            </a:r>
          </a:p>
          <a:p>
            <a:r>
              <a:rPr lang="nl-NL" sz="3200" b="1" dirty="0">
                <a:latin typeface="+mj-lt"/>
                <a:ea typeface="+mj-ea"/>
                <a:cs typeface="+mj-cs"/>
              </a:rPr>
              <a:t>                   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42460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071" y="977660"/>
            <a:ext cx="11455880" cy="5357749"/>
          </a:xfrm>
        </p:spPr>
        <p:txBody>
          <a:bodyPr>
            <a:normAutofit/>
          </a:bodyPr>
          <a:lstStyle/>
          <a:p>
            <a:br>
              <a:rPr lang="nl-NL" sz="3100" dirty="0"/>
            </a:br>
            <a:r>
              <a:rPr lang="nl-NL" sz="3100" b="1" dirty="0"/>
              <a:t>Agenda: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-: Wat zijn Machten? </a:t>
            </a:r>
            <a:br>
              <a:rPr lang="nl-NL" sz="1400" dirty="0"/>
            </a:br>
            <a:br>
              <a:rPr lang="nl-NL" sz="1400" dirty="0"/>
            </a:br>
            <a:br>
              <a:rPr lang="nl-NL" sz="1100" dirty="0"/>
            </a:br>
            <a:br>
              <a:rPr lang="nl-NL" sz="3100" dirty="0"/>
            </a:br>
            <a:r>
              <a:rPr lang="nl-NL" sz="3100" dirty="0"/>
              <a:t>-: Zelf aan het werk gaan met de oefenopdrachten </a:t>
            </a:r>
            <a:r>
              <a:rPr lang="nl-NL" sz="3100" dirty="0">
                <a:sym typeface="Wingdings" panose="05000000000000000000" pitchFamily="2" charset="2"/>
              </a:rPr>
              <a:t></a:t>
            </a:r>
            <a:r>
              <a:rPr lang="nl-NL" sz="3100" dirty="0"/>
              <a:t> ( zie Teams)</a:t>
            </a: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200" b="1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35451C4-3316-4871-8320-499D60740737}"/>
              </a:ext>
            </a:extLst>
          </p:cNvPr>
          <p:cNvSpPr txBox="1">
            <a:spLocks/>
          </p:cNvSpPr>
          <p:nvPr/>
        </p:nvSpPr>
        <p:spPr>
          <a:xfrm>
            <a:off x="4655220" y="288348"/>
            <a:ext cx="2578957" cy="96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sz="2800" dirty="0"/>
            </a:br>
            <a:r>
              <a:rPr lang="nl-NL" sz="4000" b="1" dirty="0"/>
              <a:t>-: (Machten) :-</a:t>
            </a:r>
            <a:br>
              <a:rPr lang="nl-NL" sz="4000" b="1" dirty="0"/>
            </a:b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54619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48C107D-5643-D3DA-479B-1FBE8541C54E}"/>
              </a:ext>
            </a:extLst>
          </p:cNvPr>
          <p:cNvSpPr txBox="1">
            <a:spLocks/>
          </p:cNvSpPr>
          <p:nvPr/>
        </p:nvSpPr>
        <p:spPr>
          <a:xfrm>
            <a:off x="4655220" y="288348"/>
            <a:ext cx="2578957" cy="96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sz="2800" dirty="0"/>
            </a:br>
            <a:r>
              <a:rPr lang="nl-NL" sz="4000" b="1" dirty="0"/>
              <a:t>-: (Machten) :-</a:t>
            </a:r>
            <a:br>
              <a:rPr lang="nl-NL" sz="4000" b="1" dirty="0"/>
            </a:br>
            <a:endParaRPr lang="nl-NL" sz="20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67F53A-51A1-813D-A6BC-D60E4BAE8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6" y="1124506"/>
            <a:ext cx="9506439" cy="4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BD68-0B34-5463-C3FD-F7D3C719D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13EE7BC-297E-5F5F-9AE5-5B768440EF73}"/>
              </a:ext>
            </a:extLst>
          </p:cNvPr>
          <p:cNvSpPr txBox="1">
            <a:spLocks/>
          </p:cNvSpPr>
          <p:nvPr/>
        </p:nvSpPr>
        <p:spPr>
          <a:xfrm>
            <a:off x="4655220" y="288348"/>
            <a:ext cx="2578957" cy="96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sz="2800" dirty="0"/>
            </a:br>
            <a:r>
              <a:rPr lang="nl-NL" sz="4000" b="1" dirty="0"/>
              <a:t>-: (Machten) :-</a:t>
            </a:r>
            <a:br>
              <a:rPr lang="nl-NL" sz="4000" b="1" dirty="0"/>
            </a:b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4AFB56-C090-894F-AFEB-6C9D344B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302"/>
          <a:stretch/>
        </p:blipFill>
        <p:spPr>
          <a:xfrm>
            <a:off x="238518" y="1049331"/>
            <a:ext cx="9398483" cy="36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A36E3-3868-7B26-F1A5-7607ABA8A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91EBD44-7085-BDB9-EA35-BA31CEBB40C2}"/>
              </a:ext>
            </a:extLst>
          </p:cNvPr>
          <p:cNvSpPr txBox="1">
            <a:spLocks/>
          </p:cNvSpPr>
          <p:nvPr/>
        </p:nvSpPr>
        <p:spPr>
          <a:xfrm>
            <a:off x="65858" y="-70467"/>
            <a:ext cx="4326734" cy="963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sz="2800" dirty="0"/>
            </a:br>
            <a:r>
              <a:rPr lang="nl-NL" sz="4000" b="1" dirty="0"/>
              <a:t>-: (Rekenregels Machten) :-</a:t>
            </a:r>
            <a:br>
              <a:rPr lang="nl-NL" sz="4000" b="1" dirty="0"/>
            </a:b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B8B96F-1452-DEE1-D3E8-610571BE5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7" y="892535"/>
            <a:ext cx="1850485" cy="17016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09C6E8-8C95-DA4F-2271-D378C8A1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38"/>
          <a:stretch/>
        </p:blipFill>
        <p:spPr>
          <a:xfrm>
            <a:off x="2229225" y="892535"/>
            <a:ext cx="4891923" cy="48918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39E823-37E3-AB98-2053-BE4A41D8E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148" y="1032161"/>
            <a:ext cx="4891892" cy="4891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76F2BFE8-470C-1771-384E-4906AA91A523}"/>
                  </a:ext>
                </a:extLst>
              </p14:cNvPr>
              <p14:cNvContentPartPr/>
              <p14:nvPr/>
            </p14:nvContentPartPr>
            <p14:xfrm>
              <a:off x="6092066" y="2505276"/>
              <a:ext cx="72000" cy="8928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76F2BFE8-470C-1771-384E-4906AA91A5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3066" y="2496636"/>
                <a:ext cx="8964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3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Wiskunde - Machten van getallen">
            <a:hlinkClick r:id="" action="ppaction://media"/>
            <a:extLst>
              <a:ext uri="{FF2B5EF4-FFF2-40B4-BE49-F238E27FC236}">
                <a16:creationId xmlns:a16="http://schemas.microsoft.com/office/drawing/2014/main" id="{37A60659-9E9B-1C9C-C42A-95C8403DC8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5114" y="213649"/>
            <a:ext cx="11329703" cy="6401283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25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52DA16BD1634B9E542DCC6AB2C8B7" ma:contentTypeVersion="13" ma:contentTypeDescription="Een nieuw document maken." ma:contentTypeScope="" ma:versionID="7ea5731df37d2d6dd517e6637d1c5e50">
  <xsd:schema xmlns:xsd="http://www.w3.org/2001/XMLSchema" xmlns:xs="http://www.w3.org/2001/XMLSchema" xmlns:p="http://schemas.microsoft.com/office/2006/metadata/properties" xmlns:ns3="a6845ff9-1ba6-47cb-8862-76db33f815f5" xmlns:ns4="42a0d170-a6ca-4918-bdc2-52c7782de387" targetNamespace="http://schemas.microsoft.com/office/2006/metadata/properties" ma:root="true" ma:fieldsID="39a3a61fbb66931c68f3415bfd3ae1cc" ns3:_="" ns4:_="">
    <xsd:import namespace="a6845ff9-1ba6-47cb-8862-76db33f815f5"/>
    <xsd:import namespace="42a0d170-a6ca-4918-bdc2-52c7782de3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45ff9-1ba6-47cb-8862-76db33f81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0d170-a6ca-4918-bdc2-52c7782de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CFCED0-DE88-43B2-B1EF-6F5FD408D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45ff9-1ba6-47cb-8862-76db33f815f5"/>
    <ds:schemaRef ds:uri="42a0d170-a6ca-4918-bdc2-52c7782de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7E29E0-7ADB-4035-B995-E35B1E42883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6845ff9-1ba6-47cb-8862-76db33f815f5"/>
    <ds:schemaRef ds:uri="http://purl.org/dc/terms/"/>
    <ds:schemaRef ds:uri="42a0d170-a6ca-4918-bdc2-52c7782de3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CBECB2-F04E-468F-A2EF-EFA21116AC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101</Words>
  <Application>Microsoft Office PowerPoint</Application>
  <PresentationFormat>Breedbeeld</PresentationFormat>
  <Paragraphs>14</Paragraphs>
  <Slides>19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 Wiskunde 1-2   MBO 4   </vt:lpstr>
      <vt:lpstr>Wiskunde MBO ( Alfa College) </vt:lpstr>
      <vt:lpstr>PowerPoint-presentatie</vt:lpstr>
      <vt:lpstr>PowerPoint-presentatie</vt:lpstr>
      <vt:lpstr> Agenda:  -: Wat zijn Machten?     -: Zelf aan het werk gaan met de oefenopdrachten  ( zie Teams)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 MBO 4</dc:title>
  <dc:creator>Nazari, Shair</dc:creator>
  <cp:lastModifiedBy>Nazari, Shair</cp:lastModifiedBy>
  <cp:revision>8</cp:revision>
  <dcterms:created xsi:type="dcterms:W3CDTF">2020-11-22T16:49:51Z</dcterms:created>
  <dcterms:modified xsi:type="dcterms:W3CDTF">2025-03-18T11:46:12Z</dcterms:modified>
</cp:coreProperties>
</file>